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unghi isoscel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o-RO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unghi drep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unghi isoscel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  <p:cxnSp>
        <p:nvCxnSpPr>
          <p:cNvPr id="11" name="Conector drep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unghi drep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drep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rep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F8EA00-024E-4699-BE0C-4D6CDA8D5BC9}" type="datetimeFigureOut">
              <a:rPr lang="ro-RO" smtClean="0"/>
              <a:t>20.05.2011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EA3550-85CE-4152-B8F1-7AA6ACA88C88}" type="slidenum">
              <a:rPr lang="ro-RO" smtClean="0"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Ziua</a:t>
            </a:r>
            <a:r>
              <a:rPr lang="en-US" dirty="0" smtClean="0"/>
              <a:t> </a:t>
            </a:r>
            <a:r>
              <a:rPr lang="en-US" dirty="0" err="1" smtClean="0"/>
              <a:t>portilor</a:t>
            </a:r>
            <a:r>
              <a:rPr lang="en-US" dirty="0" smtClean="0"/>
              <a:t> </a:t>
            </a:r>
            <a:r>
              <a:rPr lang="en-US" dirty="0" err="1" smtClean="0"/>
              <a:t>deschise</a:t>
            </a:r>
            <a:r>
              <a:rPr lang="en-US" dirty="0" smtClean="0"/>
              <a:t> UAIC</a:t>
            </a:r>
            <a:br>
              <a:rPr lang="en-US" dirty="0" smtClean="0"/>
            </a:br>
            <a:r>
              <a:rPr lang="en-US" dirty="0" smtClean="0"/>
              <a:t>15-17 </a:t>
            </a:r>
            <a:r>
              <a:rPr lang="en-US" dirty="0" err="1" smtClean="0"/>
              <a:t>aprilie</a:t>
            </a:r>
            <a:r>
              <a:rPr lang="en-US" dirty="0" smtClean="0"/>
              <a:t> 2011</a:t>
            </a:r>
            <a:endParaRPr lang="ro-RO" dirty="0"/>
          </a:p>
        </p:txBody>
      </p:sp>
      <p:sp>
        <p:nvSpPr>
          <p:cNvPr id="4" name="Titlu 1"/>
          <p:cNvSpPr txBox="1">
            <a:spLocks/>
          </p:cNvSpPr>
          <p:nvPr/>
        </p:nvSpPr>
        <p:spPr>
          <a:xfrm>
            <a:off x="214282" y="3071810"/>
            <a:ext cx="49292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coordonator:Carausu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Claudia</a:t>
            </a: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u 1"/>
          <p:cNvSpPr txBox="1">
            <a:spLocks/>
          </p:cNvSpPr>
          <p:nvPr/>
        </p:nvSpPr>
        <p:spPr>
          <a:xfrm>
            <a:off x="214282" y="4572008"/>
            <a:ext cx="49292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Elevi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participanti:Cioaba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Oana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                              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Mahu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Andrei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Oprea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Andreea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X 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</a:t>
            </a:r>
            <a:r>
              <a:rPr lang="en-US" dirty="0" err="1" smtClean="0"/>
              <a:t>matematica</a:t>
            </a:r>
            <a:endParaRPr lang="ro-RO" dirty="0"/>
          </a:p>
        </p:txBody>
      </p:sp>
      <p:pic>
        <p:nvPicPr>
          <p:cNvPr id="1027" name="Picture 3" descr="E:\Poze\IMG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776930"/>
            <a:ext cx="3214710" cy="2410978"/>
          </a:xfrm>
          <a:prstGeom prst="rect">
            <a:avLst/>
          </a:prstGeom>
          <a:noFill/>
        </p:spPr>
      </p:pic>
      <p:pic>
        <p:nvPicPr>
          <p:cNvPr id="1028" name="Picture 4" descr="E:\Poze\IMG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32385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oze\IMG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021758" cy="3016250"/>
          </a:xfrm>
          <a:prstGeom prst="rect">
            <a:avLst/>
          </a:prstGeom>
          <a:noFill/>
        </p:spPr>
      </p:pic>
      <p:pic>
        <p:nvPicPr>
          <p:cNvPr id="2051" name="Picture 3" descr="E:\Poze\IMG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32522"/>
            <a:ext cx="3973523" cy="298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Ne-am </a:t>
            </a:r>
            <a:r>
              <a:rPr lang="en-US" dirty="0" err="1" smtClean="0"/>
              <a:t>informat</a:t>
            </a:r>
            <a:endParaRPr lang="ro-RO" dirty="0"/>
          </a:p>
        </p:txBody>
      </p:sp>
      <p:pic>
        <p:nvPicPr>
          <p:cNvPr id="3074" name="Picture 2" descr="E:\Poze\IMG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482616"/>
            <a:ext cx="3643338" cy="2732442"/>
          </a:xfrm>
          <a:prstGeom prst="rect">
            <a:avLst/>
          </a:prstGeom>
          <a:noFill/>
        </p:spPr>
      </p:pic>
      <p:pic>
        <p:nvPicPr>
          <p:cNvPr id="3075" name="Picture 3" descr="E:\Poze\IMG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925" y="1500174"/>
            <a:ext cx="4000617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oze\IMG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4077919" cy="3058370"/>
          </a:xfrm>
          <a:prstGeom prst="rect">
            <a:avLst/>
          </a:prstGeom>
          <a:noFill/>
        </p:spPr>
      </p:pic>
      <p:pic>
        <p:nvPicPr>
          <p:cNvPr id="4099" name="Picture 3" descr="E:\Poze\IMG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13" y="714356"/>
            <a:ext cx="371486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Planetariu</a:t>
            </a:r>
            <a:endParaRPr lang="ro-RO" dirty="0"/>
          </a:p>
        </p:txBody>
      </p:sp>
      <p:pic>
        <p:nvPicPr>
          <p:cNvPr id="5122" name="Picture 2" descr="E:\Poze\IMG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3714782" cy="2786024"/>
          </a:xfrm>
          <a:prstGeom prst="rect">
            <a:avLst/>
          </a:prstGeom>
          <a:noFill/>
        </p:spPr>
      </p:pic>
      <p:pic>
        <p:nvPicPr>
          <p:cNvPr id="5123" name="Picture 3" descr="E:\Poze\IMG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390536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Sala</a:t>
            </a:r>
            <a:r>
              <a:rPr lang="en-US" dirty="0" smtClean="0"/>
              <a:t> de </a:t>
            </a:r>
            <a:r>
              <a:rPr lang="en-US" dirty="0" err="1" smtClean="0"/>
              <a:t>conferinte</a:t>
            </a:r>
            <a:endParaRPr lang="ro-RO" dirty="0"/>
          </a:p>
        </p:txBody>
      </p:sp>
      <p:pic>
        <p:nvPicPr>
          <p:cNvPr id="6146" name="Picture 2" descr="E:\Poze\IMG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429288" cy="407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 in </a:t>
            </a:r>
            <a:r>
              <a:rPr lang="en-US" dirty="0" err="1" smtClean="0"/>
              <a:t>cele</a:t>
            </a:r>
            <a:r>
              <a:rPr lang="en-US" dirty="0" smtClean="0"/>
              <a:t> din </a:t>
            </a:r>
            <a:r>
              <a:rPr lang="en-US" dirty="0" err="1" smtClean="0"/>
              <a:t>urma</a:t>
            </a:r>
            <a:r>
              <a:rPr lang="en-US" dirty="0" smtClean="0"/>
              <a:t> .. </a:t>
            </a:r>
            <a:r>
              <a:rPr lang="en-US" dirty="0" err="1"/>
              <a:t>m</a:t>
            </a:r>
            <a:r>
              <a:rPr lang="en-US" dirty="0" err="1" smtClean="0"/>
              <a:t>ascota</a:t>
            </a:r>
            <a:r>
              <a:rPr lang="en-US" dirty="0" smtClean="0"/>
              <a:t>!</a:t>
            </a:r>
            <a:endParaRPr lang="ro-RO" dirty="0"/>
          </a:p>
        </p:txBody>
      </p:sp>
      <p:pic>
        <p:nvPicPr>
          <p:cNvPr id="7170" name="Picture 2" descr="E:\Poze\IMG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5643602" cy="423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ă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ă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ă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</TotalTime>
  <Words>37</Words>
  <Application>Microsoft Office PowerPoint</Application>
  <PresentationFormat>Expunere pe ecran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9" baseType="lpstr">
      <vt:lpstr>Vervă</vt:lpstr>
      <vt:lpstr>Ziua portilor deschise UAIC 15-17 aprilie 2011</vt:lpstr>
      <vt:lpstr>Seminar matematica</vt:lpstr>
      <vt:lpstr>Diapozitivul 3</vt:lpstr>
      <vt:lpstr>Ne-am informat</vt:lpstr>
      <vt:lpstr>Diapozitivul 5</vt:lpstr>
      <vt:lpstr>Planetariu</vt:lpstr>
      <vt:lpstr>Sala de conferinte</vt:lpstr>
      <vt:lpstr>Si in cele din urma .. mascota!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Ziua portilor deschise UAIC 15-17 aprilie 2011</dc:title>
  <dc:creator>user</dc:creator>
  <cp:lastModifiedBy>user</cp:lastModifiedBy>
  <cp:revision>2</cp:revision>
  <dcterms:created xsi:type="dcterms:W3CDTF">2011-05-20T12:02:58Z</dcterms:created>
  <dcterms:modified xsi:type="dcterms:W3CDTF">2011-05-20T12:14:20Z</dcterms:modified>
</cp:coreProperties>
</file>